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7559675" cy="1072832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DDDD"/>
    <a:srgbClr val="FFEDC9"/>
    <a:srgbClr val="660033"/>
    <a:srgbClr val="663300"/>
    <a:srgbClr val="800080"/>
    <a:srgbClr val="006600"/>
    <a:srgbClr val="003300"/>
    <a:srgbClr val="008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3C203-0220-44D6-BD55-0058938C4F73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9325" y="1241425"/>
            <a:ext cx="23590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C7DE6-3D8E-4DA8-B165-B7C5B312732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40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7519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1pPr>
    <a:lvl2pPr marL="498759" algn="l" defTabSz="997519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2pPr>
    <a:lvl3pPr marL="997519" algn="l" defTabSz="997519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3pPr>
    <a:lvl4pPr marL="1496278" algn="l" defTabSz="997519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4pPr>
    <a:lvl5pPr marL="1995038" algn="l" defTabSz="997519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5pPr>
    <a:lvl6pPr marL="2493797" algn="l" defTabSz="997519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6pPr>
    <a:lvl7pPr marL="2992557" algn="l" defTabSz="997519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7pPr>
    <a:lvl8pPr marL="3491316" algn="l" defTabSz="997519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8pPr>
    <a:lvl9pPr marL="3990076" algn="l" defTabSz="997519" rtl="0" eaLnBrk="1" latinLnBrk="0" hangingPunct="1">
      <a:defRPr sz="13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55771"/>
            <a:ext cx="6425724" cy="3735046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34855"/>
            <a:ext cx="5669756" cy="259019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897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154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71184"/>
            <a:ext cx="1630055" cy="909176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71184"/>
            <a:ext cx="4795669" cy="909176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496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477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74634"/>
            <a:ext cx="6520220" cy="4462684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79537"/>
            <a:ext cx="6520220" cy="2346820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90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55920"/>
            <a:ext cx="3212862" cy="68070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55920"/>
            <a:ext cx="3212862" cy="680702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167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71186"/>
            <a:ext cx="6520220" cy="207364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9931"/>
            <a:ext cx="3198096" cy="1288888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18819"/>
            <a:ext cx="3198096" cy="576399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9931"/>
            <a:ext cx="3213847" cy="1288888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18819"/>
            <a:ext cx="3213847" cy="576399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024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80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65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5222"/>
            <a:ext cx="2438192" cy="250327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44683"/>
            <a:ext cx="3827085" cy="7624064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18497"/>
            <a:ext cx="2438192" cy="5962665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28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5222"/>
            <a:ext cx="2438192" cy="250327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44683"/>
            <a:ext cx="3827085" cy="7624064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18497"/>
            <a:ext cx="2438192" cy="5962665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582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71186"/>
            <a:ext cx="6520220" cy="2073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55920"/>
            <a:ext cx="6520220" cy="6807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43570"/>
            <a:ext cx="1700927" cy="57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E27FD-B1FC-4DA0-8980-E63D7CAC7C8D}" type="datetimeFigureOut">
              <a:rPr lang="de-CH" smtClean="0"/>
              <a:t>14.09.2021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43570"/>
            <a:ext cx="2551390" cy="57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43570"/>
            <a:ext cx="1700927" cy="571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DF62E-B566-46A0-BE84-685BB99D370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58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mailto:kontakt@suegro.ch" TargetMode="External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916">
              <a:schemeClr val="bg1"/>
            </a:gs>
            <a:gs pos="0">
              <a:schemeClr val="bg1"/>
            </a:gs>
            <a:gs pos="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11204"/>
            <a:ext cx="7559675" cy="9351938"/>
          </a:xfrm>
          <a:prstGeom prst="rect">
            <a:avLst/>
          </a:prstGeom>
        </p:spPr>
      </p:pic>
      <p:sp>
        <p:nvSpPr>
          <p:cNvPr id="8" name="Textfeld 16"/>
          <p:cNvSpPr txBox="1"/>
          <p:nvPr/>
        </p:nvSpPr>
        <p:spPr>
          <a:xfrm>
            <a:off x="180304" y="9754760"/>
            <a:ext cx="7302098" cy="10382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de-CH" sz="1200" dirty="0">
              <a:solidFill>
                <a:sysClr val="windowText" lastClr="000000"/>
              </a:solidFill>
              <a:latin typeface="Eras Medium ITC" panose="020B0602030504020804" pitchFamily="34" charset="0"/>
            </a:endParaRPr>
          </a:p>
          <a:p>
            <a:r>
              <a:rPr lang="de-CH" sz="1400" dirty="0">
                <a:solidFill>
                  <a:sysClr val="windowText" lastClr="000000"/>
                </a:solidFill>
                <a:latin typeface="Eras Medium ITC" panose="020B0602030504020804" pitchFamily="34" charset="0"/>
              </a:rPr>
              <a:t>SÜGRO SCHWEIZ AG</a:t>
            </a:r>
          </a:p>
          <a:p>
            <a:r>
              <a:rPr lang="de-CH" sz="1200" dirty="0">
                <a:solidFill>
                  <a:sysClr val="windowText" lastClr="000000"/>
                </a:solidFill>
                <a:latin typeface="Eras Medium ITC" panose="020B0602030504020804" pitchFamily="34" charset="0"/>
              </a:rPr>
              <a:t>Industrieweg 32 </a:t>
            </a:r>
            <a:r>
              <a:rPr lang="de-CH" sz="1200" dirty="0">
                <a:solidFill>
                  <a:sysClr val="windowText" lastClr="000000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| </a:t>
            </a:r>
            <a:r>
              <a:rPr lang="de-CH" sz="1200" dirty="0">
                <a:solidFill>
                  <a:sysClr val="windowText" lastClr="000000"/>
                </a:solidFill>
                <a:latin typeface="Eras Medium ITC" panose="020B0602030504020804" pitchFamily="34" charset="0"/>
              </a:rPr>
              <a:t>CH-4852 Rothrist</a:t>
            </a:r>
          </a:p>
          <a:p>
            <a:r>
              <a:rPr lang="de-CH" sz="1200" dirty="0">
                <a:solidFill>
                  <a:sysClr val="windowText" lastClr="000000"/>
                </a:solidFill>
                <a:latin typeface="Eras Medium ITC" panose="020B0602030504020804" pitchFamily="34" charset="0"/>
              </a:rPr>
              <a:t>+41 62 794 54 54 | </a:t>
            </a:r>
            <a:r>
              <a:rPr lang="de-CH" sz="1200" u="sng" dirty="0">
                <a:solidFill>
                  <a:sysClr val="windowText" lastClr="000000"/>
                </a:solidFill>
                <a:latin typeface="Eras Medium ITC" panose="020B0602030504020804" pitchFamily="34" charset="0"/>
                <a:hlinkClick r:id="rId3"/>
              </a:rPr>
              <a:t>kontakt@suegro.ch</a:t>
            </a:r>
            <a:r>
              <a:rPr lang="de-CH" sz="1200" dirty="0">
                <a:solidFill>
                  <a:sysClr val="windowText" lastClr="000000"/>
                </a:solidFill>
                <a:latin typeface="Eras Medium ITC" panose="020B0602030504020804" pitchFamily="34" charset="0"/>
              </a:rPr>
              <a:t> | www.suegro.ch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5137436" y="9340735"/>
            <a:ext cx="1983399" cy="1297451"/>
            <a:chOff x="5125792" y="9306758"/>
            <a:chExt cx="1983399" cy="1297451"/>
          </a:xfrm>
        </p:grpSpPr>
        <p:sp>
          <p:nvSpPr>
            <p:cNvPr id="21" name="Ellipse 20"/>
            <p:cNvSpPr/>
            <p:nvPr/>
          </p:nvSpPr>
          <p:spPr>
            <a:xfrm>
              <a:off x="5190185" y="9388698"/>
              <a:ext cx="1836000" cy="91094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23" name="Grafik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792" y="9306758"/>
              <a:ext cx="1983399" cy="1297451"/>
            </a:xfrm>
            <a:prstGeom prst="rect">
              <a:avLst/>
            </a:prstGeom>
          </p:spPr>
        </p:pic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762" y1="92185" x2="61820" y2="80383"/>
                        <a14:foregroundMark x1="63929" y1="11643" x2="86349" y2="9729"/>
                        <a14:foregroundMark x1="17869" y1="39872" x2="85572" y2="50718"/>
                        <a14:foregroundMark x1="18202" y1="36364" x2="25749" y2="59171"/>
                        <a14:foregroundMark x1="11654" y1="55183" x2="88013" y2="37321"/>
                        <a14:foregroundMark x1="12986" y1="42903" x2="31299" y2="54705"/>
                        <a14:foregroundMark x1="21310" y1="30941" x2="25749" y2="44817"/>
                        <a14:foregroundMark x1="49168" y1="18182" x2="63596" y2="11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7" y="168018"/>
            <a:ext cx="2086376" cy="145177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-78482" y="2471733"/>
            <a:ext cx="7620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Forte" panose="03060902040502070203" pitchFamily="66" charset="0"/>
              </a:rPr>
              <a:t>Double </a:t>
            </a:r>
            <a:r>
              <a:rPr lang="en-US" sz="4400" dirty="0" err="1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Forte" panose="03060902040502070203" pitchFamily="66" charset="0"/>
              </a:rPr>
              <a:t>Coooky</a:t>
            </a:r>
            <a:r>
              <a:rPr lang="en-US" sz="44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Forte" panose="03060902040502070203" pitchFamily="66" charset="0"/>
              </a:rPr>
              <a:t> Choco</a:t>
            </a:r>
            <a:endParaRPr lang="de-CH" sz="4400" dirty="0">
              <a:ln>
                <a:solidFill>
                  <a:schemeClr val="bg1"/>
                </a:solidFill>
              </a:ln>
              <a:solidFill>
                <a:schemeClr val="accent5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83140" y="4171716"/>
            <a:ext cx="3570924" cy="189282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300g </a:t>
            </a:r>
            <a:r>
              <a:rPr lang="de-CH" sz="2000" dirty="0">
                <a:solidFill>
                  <a:schemeClr val="bg1"/>
                </a:solidFill>
                <a:latin typeface="Eras Medium ITC" panose="020B0602030504020804" pitchFamily="34" charset="0"/>
                <a:cs typeface="Arial" panose="020B0604020202020204" pitchFamily="34" charset="0"/>
              </a:rPr>
              <a:t>| </a:t>
            </a:r>
            <a:r>
              <a:rPr lang="de-CH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Art. Nr. 30049</a:t>
            </a:r>
          </a:p>
          <a:p>
            <a:endParaRPr lang="de-CH" sz="500" dirty="0">
              <a:solidFill>
                <a:schemeClr val="bg1"/>
              </a:solidFill>
              <a:latin typeface="Eras Medium ITC" panose="020B0602030504020804" pitchFamily="34" charset="0"/>
            </a:endParaRPr>
          </a:p>
          <a:p>
            <a:r>
              <a:rPr lang="de-CH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VE 7 Stück</a:t>
            </a:r>
          </a:p>
          <a:p>
            <a:endParaRPr lang="de-CH" sz="600" dirty="0">
              <a:solidFill>
                <a:schemeClr val="bg1"/>
              </a:solidFill>
              <a:latin typeface="Eras Medium ITC" panose="020B0602030504020804" pitchFamily="34" charset="0"/>
            </a:endParaRPr>
          </a:p>
          <a:p>
            <a:r>
              <a:rPr lang="de-CH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4006952005779</a:t>
            </a:r>
          </a:p>
          <a:p>
            <a:endParaRPr lang="de-CH" sz="600" dirty="0">
              <a:solidFill>
                <a:schemeClr val="bg1"/>
              </a:solidFill>
              <a:latin typeface="Eras Medium ITC" panose="020B0602030504020804" pitchFamily="34" charset="0"/>
            </a:endParaRPr>
          </a:p>
          <a:p>
            <a:r>
              <a:rPr lang="de-CH" sz="2000" dirty="0">
                <a:solidFill>
                  <a:schemeClr val="bg1"/>
                </a:solidFill>
                <a:latin typeface="Eras Medium ITC" panose="020B0602030504020804" pitchFamily="34" charset="0"/>
              </a:rPr>
              <a:t>Ab sofort verfügbar</a:t>
            </a:r>
          </a:p>
          <a:p>
            <a:endParaRPr lang="de-CH" sz="2000" dirty="0"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56F7943-13FD-4BF4-A105-F91E136CAD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513" b="98367" l="1247" r="47756">
                        <a14:foregroundMark x1="6234" y1="86935" x2="10848" y2="91457"/>
                        <a14:foregroundMark x1="10848" y1="91457" x2="17581" y2="94849"/>
                        <a14:foregroundMark x1="17581" y1="94849" x2="25935" y2="95854"/>
                        <a14:foregroundMark x1="25935" y1="95854" x2="34165" y2="95729"/>
                        <a14:foregroundMark x1="34165" y1="95729" x2="40648" y2="90829"/>
                        <a14:foregroundMark x1="40648" y1="90829" x2="45262" y2="78518"/>
                        <a14:foregroundMark x1="45262" y1="78518" x2="44389" y2="70477"/>
                        <a14:foregroundMark x1="44389" y1="70477" x2="40898" y2="64196"/>
                        <a14:foregroundMark x1="40898" y1="64196" x2="35536" y2="59548"/>
                        <a14:foregroundMark x1="35536" y1="59548" x2="21571" y2="55653"/>
                        <a14:foregroundMark x1="21571" y1="55653" x2="11471" y2="58668"/>
                        <a14:foregroundMark x1="11471" y1="58668" x2="6359" y2="64070"/>
                        <a14:foregroundMark x1="6359" y1="64070" x2="1870" y2="77638"/>
                        <a14:foregroundMark x1="1870" y1="77638" x2="2618" y2="84296"/>
                        <a14:foregroundMark x1="2618" y1="84296" x2="6484" y2="89070"/>
                        <a14:foregroundMark x1="13591" y1="55653" x2="20200" y2="53015"/>
                        <a14:foregroundMark x1="20200" y1="53015" x2="27431" y2="52764"/>
                        <a14:foregroundMark x1="27431" y1="52764" x2="33416" y2="54774"/>
                        <a14:foregroundMark x1="33416" y1="54774" x2="33666" y2="54774"/>
                        <a14:foregroundMark x1="21820" y1="57035" x2="28678" y2="75628"/>
                        <a14:foregroundMark x1="28678" y1="75628" x2="28678" y2="75879"/>
                        <a14:foregroundMark x1="17207" y1="97864" x2="26185" y2="99749"/>
                        <a14:foregroundMark x1="26185" y1="99749" x2="32419" y2="98618"/>
                        <a14:foregroundMark x1="32419" y1="98618" x2="35037" y2="97236"/>
                        <a14:foregroundMark x1="45012" y1="86432" x2="47880" y2="72739"/>
                        <a14:foregroundMark x1="47880" y1="72739" x2="44389" y2="64322"/>
                        <a14:foregroundMark x1="31047" y1="52889" x2="18204" y2="52638"/>
                        <a14:foregroundMark x1="18204" y1="52638" x2="18080" y2="52764"/>
                        <a14:foregroundMark x1="20075" y1="62437" x2="24190" y2="69975"/>
                        <a14:foregroundMark x1="20574" y1="90829" x2="25686" y2="66080"/>
                        <a14:foregroundMark x1="26933" y1="92085" x2="28803" y2="55905"/>
                        <a14:foregroundMark x1="18080" y1="69472" x2="27681" y2="67211"/>
                        <a14:foregroundMark x1="1247" y1="70226" x2="1372" y2="81533"/>
                        <a14:foregroundMark x1="5237" y1="84925" x2="41895" y2="67965"/>
                        <a14:foregroundMark x1="24813" y1="57915" x2="24564" y2="62060"/>
                        <a14:foregroundMark x1="37406" y1="66960" x2="40025" y2="72487"/>
                        <a14:foregroundMark x1="31920" y1="69472" x2="35287" y2="69724"/>
                        <a14:foregroundMark x1="27431" y1="89573" x2="30175" y2="83794"/>
                        <a14:foregroundMark x1="4613" y1="81156" x2="13716" y2="88819"/>
                        <a14:foregroundMark x1="8728" y1="86683" x2="16085" y2="83166"/>
                        <a14:foregroundMark x1="12095" y1="82663" x2="11097" y2="86181"/>
                      </a14:backgroundRemoval>
                    </a14:imgEffect>
                  </a14:imgLayer>
                </a14:imgProps>
              </a:ext>
            </a:extLst>
          </a:blip>
          <a:srcRect t="51096" r="50631"/>
          <a:stretch/>
        </p:blipFill>
        <p:spPr>
          <a:xfrm>
            <a:off x="4731192" y="156694"/>
            <a:ext cx="1243295" cy="122235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76D5730-561C-4F28-97A8-6DA5E156FD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90" b="97436" l="8696" r="99517">
                        <a14:foregroundMark x1="44444" y1="93846" x2="29710" y2="88718"/>
                        <a14:foregroundMark x1="29710" y1="88718" x2="12802" y2="67436"/>
                        <a14:foregroundMark x1="12802" y1="67436" x2="9662" y2="52564"/>
                        <a14:foregroundMark x1="9662" y1="52564" x2="15459" y2="25128"/>
                        <a14:foregroundMark x1="15459" y1="25128" x2="23913" y2="13077"/>
                        <a14:foregroundMark x1="23913" y1="13077" x2="49758" y2="2051"/>
                        <a14:foregroundMark x1="49758" y1="2051" x2="67391" y2="3590"/>
                        <a14:foregroundMark x1="67391" y1="3590" x2="81159" y2="11538"/>
                        <a14:foregroundMark x1="81159" y1="11538" x2="94444" y2="37692"/>
                        <a14:foregroundMark x1="94444" y1="37692" x2="95652" y2="51795"/>
                        <a14:foregroundMark x1="95652" y1="51795" x2="91546" y2="67692"/>
                        <a14:foregroundMark x1="91546" y1="67692" x2="83575" y2="79487"/>
                        <a14:foregroundMark x1="83575" y1="79487" x2="60145" y2="93590"/>
                        <a14:foregroundMark x1="60145" y1="93590" x2="40097" y2="94615"/>
                        <a14:foregroundMark x1="43237" y1="97692" x2="56522" y2="97692"/>
                        <a14:foregroundMark x1="56522" y1="97692" x2="60870" y2="96154"/>
                        <a14:foregroundMark x1="11111" y1="32821" x2="6039" y2="45641"/>
                        <a14:foregroundMark x1="6039" y1="45641" x2="8937" y2="60769"/>
                        <a14:foregroundMark x1="8937" y1="60769" x2="13043" y2="68974"/>
                        <a14:foregroundMark x1="33816" y1="6667" x2="49034" y2="2564"/>
                        <a14:foregroundMark x1="49034" y1="2564" x2="63043" y2="3846"/>
                        <a14:foregroundMark x1="63043" y1="3846" x2="73430" y2="8718"/>
                        <a14:foregroundMark x1="92995" y1="72564" x2="99517" y2="45641"/>
                        <a14:foregroundMark x1="99517" y1="45641" x2="92995" y2="29231"/>
                        <a14:foregroundMark x1="18116" y1="67179" x2="90338" y2="32308"/>
                        <a14:foregroundMark x1="83092" y1="33077" x2="52899" y2="44615"/>
                        <a14:foregroundMark x1="52899" y1="44615" x2="48792" y2="48718"/>
                        <a14:foregroundMark x1="49517" y1="13590" x2="41304" y2="41795"/>
                        <a14:foregroundMark x1="41304" y1="68205" x2="41063" y2="82308"/>
                        <a14:foregroundMark x1="41063" y1="82308" x2="58937" y2="85641"/>
                        <a14:foregroundMark x1="58937" y1="85641" x2="70048" y2="77949"/>
                        <a14:foregroundMark x1="70048" y1="77949" x2="69565" y2="53590"/>
                        <a14:foregroundMark x1="60628" y1="13077" x2="61353" y2="32564"/>
                        <a14:foregroundMark x1="47101" y1="35897" x2="59420" y2="19487"/>
                        <a14:foregroundMark x1="59420" y1="19487" x2="58454" y2="19744"/>
                        <a14:foregroundMark x1="46618" y1="23590" x2="57488" y2="13590"/>
                        <a14:foregroundMark x1="57488" y1="13590" x2="57729" y2="13077"/>
                        <a14:foregroundMark x1="69807" y1="56154" x2="34300" y2="78718"/>
                        <a14:foregroundMark x1="34300" y1="78718" x2="34300" y2="78718"/>
                        <a14:foregroundMark x1="36232" y1="82308" x2="56763" y2="68974"/>
                        <a14:foregroundMark x1="55797" y1="69231" x2="56039" y2="82821"/>
                        <a14:foregroundMark x1="47585" y1="10256" x2="60386" y2="10000"/>
                        <a14:foregroundMark x1="60386" y1="10000" x2="60386" y2="10000"/>
                      </a14:backgroundRemoval>
                    </a14:imgEffect>
                  </a14:imgLayer>
                </a14:imgProps>
              </a:ext>
            </a:extLst>
          </a:blip>
          <a:stretch/>
        </p:blipFill>
        <p:spPr>
          <a:xfrm>
            <a:off x="5932755" y="141738"/>
            <a:ext cx="1297578" cy="122235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5AE3A6-460B-430C-899D-0C04D67D3F7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4588" r="97287">
                        <a14:foregroundMark x1="5964" y1="40358" x2="7500" y2="75986"/>
                        <a14:foregroundMark x1="7500" y1="75986" x2="14183" y2="81075"/>
                        <a14:foregroundMark x1="14183" y1="81075" x2="22342" y2="81075"/>
                        <a14:foregroundMark x1="22342" y1="81075" x2="87014" y2="64480"/>
                        <a14:foregroundMark x1="87014" y1="64480" x2="93218" y2="58100"/>
                        <a14:foregroundMark x1="93218" y1="58100" x2="93936" y2="30502"/>
                        <a14:foregroundMark x1="93936" y1="30502" x2="91143" y2="18638"/>
                        <a14:foregroundMark x1="11749" y1="72186" x2="64532" y2="59104"/>
                        <a14:foregroundMark x1="64532" y1="59104" x2="63176" y2="43226"/>
                        <a14:foregroundMark x1="63176" y1="43226" x2="56653" y2="33011"/>
                        <a14:foregroundMark x1="56653" y1="33011" x2="49332" y2="35412"/>
                        <a14:foregroundMark x1="49332" y1="35412" x2="30600" y2="63728"/>
                        <a14:foregroundMark x1="30600" y1="63728" x2="20008" y2="57384"/>
                        <a14:foregroundMark x1="20008" y1="57384" x2="13086" y2="47204"/>
                        <a14:foregroundMark x1="13086" y1="47204" x2="7640" y2="57419"/>
                        <a14:foregroundMark x1="7640" y1="57419" x2="8518" y2="75233"/>
                        <a14:foregroundMark x1="27608" y1="33943" x2="39657" y2="39247"/>
                        <a14:foregroundMark x1="39657" y1="39247" x2="48314" y2="38208"/>
                        <a14:foregroundMark x1="48314" y1="38208" x2="49232" y2="37599"/>
                        <a14:foregroundMark x1="41233" y1="50466" x2="62857" y2="43118"/>
                        <a14:foregroundMark x1="19769" y1="77097" x2="81229" y2="57384"/>
                        <a14:foregroundMark x1="81229" y1="57384" x2="83822" y2="55054"/>
                        <a14:foregroundMark x1="75803" y1="22903" x2="74446" y2="34982"/>
                        <a14:foregroundMark x1="74446" y1="34982" x2="73589" y2="36989"/>
                        <a14:foregroundMark x1="75643" y1="38530" x2="83483" y2="39427"/>
                        <a14:foregroundMark x1="84680" y1="38817" x2="87393" y2="38208"/>
                        <a14:foregroundMark x1="4608" y1="37599" x2="5964" y2="53226"/>
                        <a14:foregroundMark x1="6304" y1="62079" x2="6643" y2="81362"/>
                        <a14:foregroundMark x1="6643" y1="81362" x2="6643" y2="81362"/>
                        <a14:foregroundMark x1="97287" y1="54731" x2="93198" y2="40036"/>
                        <a14:foregroundMark x1="33054" y1="44014" x2="45322" y2="44014"/>
                        <a14:foregroundMark x1="28286" y1="34839" x2="27768" y2="40968"/>
                        <a14:foregroundMark x1="12428" y1="82903" x2="30501" y2="78315"/>
                        <a14:foregroundMark x1="46679" y1="75556" x2="16178" y2="82294"/>
                        <a14:foregroundMark x1="17036" y1="85663" x2="39697" y2="77993"/>
                        <a14:foregroundMark x1="71893" y1="40358" x2="50948" y2="39427"/>
                        <a14:foregroundMark x1="67624" y1="47384" x2="55196" y2="44624"/>
                        <a14:foregroundMark x1="55196" y1="44624" x2="55196" y2="44624"/>
                        <a14:foregroundMark x1="71215" y1="46487" x2="59286" y2="42796"/>
                        <a14:foregroundMark x1="59286" y1="42796" x2="59286" y2="42796"/>
                        <a14:foregroundMark x1="65929" y1="36667" x2="64393" y2="46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4345"/>
            <a:ext cx="7559675" cy="42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2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</Words>
  <Application>Microsoft Office PowerPoint</Application>
  <PresentationFormat>Benutzerdefiniert</PresentationFormat>
  <Paragraphs>12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Eras Medium ITC</vt:lpstr>
      <vt:lpstr>Forte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Vanessa Scheiwiller</dc:creator>
  <cp:lastModifiedBy>Vanessa Jauch</cp:lastModifiedBy>
  <cp:revision>64</cp:revision>
  <cp:lastPrinted>2020-05-05T10:59:22Z</cp:lastPrinted>
  <dcterms:created xsi:type="dcterms:W3CDTF">2020-05-05T09:52:11Z</dcterms:created>
  <dcterms:modified xsi:type="dcterms:W3CDTF">2021-09-14T06:49:33Z</dcterms:modified>
</cp:coreProperties>
</file>